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3.08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运算符总结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3.09 – 1&gt;2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究竟对不对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019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F164-BE9E-E2BB-6226-17B72285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79" y="2967340"/>
            <a:ext cx="3621533" cy="215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5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3.10 – 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讨厌的嵌套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3.11 –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if-else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语法总结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020</a:t>
            </a:r>
            <a:endParaRPr lang="en-US" sz="8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E24F8-C947-454E-273C-93D857B7D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998" y="2576491"/>
            <a:ext cx="3659746" cy="189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A282F-30DD-6F2C-DD15-D1F61CB3C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070" y="4589355"/>
            <a:ext cx="1316334" cy="1228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2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3.11 – 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if-else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语法总结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748C03-F6A6-D875-BF93-E6086FAE5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2518901"/>
            <a:ext cx="3473760" cy="324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6526</TotalTime>
  <Words>927</Words>
  <Application>Microsoft Office PowerPoint</Application>
  <PresentationFormat>Custom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34</cp:revision>
  <dcterms:created xsi:type="dcterms:W3CDTF">2023-12-25T21:55:16Z</dcterms:created>
  <dcterms:modified xsi:type="dcterms:W3CDTF">2023-12-31T21:57:50Z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